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Oxygen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xygen-bold.fntdata"/><Relationship Id="rId25" Type="http://schemas.openxmlformats.org/officeDocument/2006/relationships/font" Target="fonts/Oxyge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abe1a310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abe1a310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abe1a3104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abe1a3104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20.jpg"/><Relationship Id="rId5" Type="http://schemas.openxmlformats.org/officeDocument/2006/relationships/hyperlink" Target="https://revistamonet.globo.com/Celebridades/noticia/2018/01/heidi-klum-posa-de-topless-em-referencia-classica-pintura-com-deusa-do-amor.html" TargetMode="External"/><Relationship Id="rId6" Type="http://schemas.openxmlformats.org/officeDocument/2006/relationships/hyperlink" Target="https://aumentosmind.com.br/o-nascimento-de-venus-por-janusz-orzechowski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hyperlink" Target="https://simpsons.fandom.com/pt/wiki/O_Nascimento_de_V%C3%AAnus_-_Pintura" TargetMode="External"/><Relationship Id="rId6" Type="http://schemas.openxmlformats.org/officeDocument/2006/relationships/hyperlink" Target="https://www.youtube.com/watch?v=voHJ5eVLr80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9.jpg"/><Relationship Id="rId5" Type="http://schemas.openxmlformats.org/officeDocument/2006/relationships/hyperlink" Target="https://pt-br.facebook.com/leandrobrittoart/posts/920747898116028/" TargetMode="External"/><Relationship Id="rId6" Type="http://schemas.openxmlformats.org/officeDocument/2006/relationships/hyperlink" Target="http://apogeudoabismo.blogspot.com/2013/03/o-nascimento-de-venus-versao-vingadores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hyperlink" Target="https://www.uffizi.it/opere/nascita-di-vener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artsandculture.google.com/partner/uffizi-galler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hyperlink" Target="https://www.youtube.com/watch?v=Ng0qn-rsdm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lfwycQ5e1i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s://www.google.com/search?q=cria%C3%A7%C3%A3o+de+V%C3%A9nu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hyperlink" Target="https://www.google.com/search?q=Cria%C3%A7%C3%A3o+de+v%C3%A9nus+capa+de+revist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6.jpg"/><Relationship Id="rId5" Type="http://schemas.openxmlformats.org/officeDocument/2006/relationships/hyperlink" Target="https://soundcloud.com/blackpopblack/venus-lady-gaga-beat-beat" TargetMode="External"/><Relationship Id="rId6" Type="http://schemas.openxmlformats.org/officeDocument/2006/relationships/hyperlink" Target="https://www.uol.com.br/universa/noticias/redacao/2017/12/01/lea-t-vira-venus-em-capa-de-revista-e-repensa-os-padroes-de-feminino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986800" y="694075"/>
            <a:ext cx="58455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>
                <a:latin typeface="Arial"/>
                <a:ea typeface="Arial"/>
                <a:cs typeface="Arial"/>
                <a:sym typeface="Arial"/>
              </a:rPr>
              <a:t>O Nascimento de Vênus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986800" y="2078625"/>
            <a:ext cx="56403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É um quadro do renascimento italiano, de grande importância e com muita visibilidade na pop art.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pt-PT"/>
              <a:t>Foi feita pesquisa relativa ao quadro, sua </a:t>
            </a:r>
            <a:r>
              <a:rPr lang="pt-PT"/>
              <a:t>história</a:t>
            </a:r>
            <a:r>
              <a:rPr lang="pt-PT"/>
              <a:t>, suas características e sua </a:t>
            </a:r>
            <a:r>
              <a:rPr lang="pt-PT"/>
              <a:t>influência</a:t>
            </a:r>
            <a:r>
              <a:rPr lang="pt-PT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lang="pt-PT"/>
              <a:t>Foi o primeiro nu não religioso pintado no renascimento. 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30000" y="1866075"/>
            <a:ext cx="1786800" cy="20301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&lt;foto tipo passe&gt;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11700" y="436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900"/>
              <a:t>IPMaia, 03 de abril de 2022</a:t>
            </a:r>
            <a:endParaRPr sz="1900"/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3897925"/>
            <a:ext cx="242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700"/>
              <a:t>Alexandre Silva</a:t>
            </a:r>
            <a:endParaRPr sz="1700"/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16172" l="10504" r="9481" t="20950"/>
          <a:stretch/>
        </p:blipFill>
        <p:spPr>
          <a:xfrm>
            <a:off x="311700" y="198300"/>
            <a:ext cx="2423400" cy="9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1816550"/>
            <a:ext cx="1786800" cy="21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O Nascimento de Vênus - Cultura pop</a:t>
            </a:r>
            <a:endParaRPr/>
          </a:p>
        </p:txBody>
      </p:sp>
      <p:pic>
        <p:nvPicPr>
          <p:cNvPr descr="Uma imagem com texto&#10;&#10;Descrição gerada automaticamente"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262182"/>
            <a:ext cx="4260300" cy="284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m texto, exterior&#10;&#10;Descrição gerada automaticamente" id="135" name="Google Shape;1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133093"/>
            <a:ext cx="4260299" cy="28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794954" y="4102382"/>
            <a:ext cx="2879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 u="sng">
                <a:solidFill>
                  <a:schemeClr val="hlink"/>
                </a:solidFill>
                <a:hlinkClick r:id="rId5"/>
              </a:rPr>
              <a:t>https://revistamonet.globo.com/Celebridades/noticia/2018/01/heidi-klum-posa-de-topless-em-referencia-classica-pintura-com-deusa-do-amor.html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113338" y="1403466"/>
            <a:ext cx="3177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6"/>
              </a:rPr>
              <a:t>https://aumentosmind.com.br/o-nascimento-de-venus-por-janusz-orzechowski/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O Nascimento de Vênus - Cultura pop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005" y="1166606"/>
            <a:ext cx="3985964" cy="298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9969" y="2110154"/>
            <a:ext cx="4830026" cy="284938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438050" y="4152225"/>
            <a:ext cx="3532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5"/>
              </a:rPr>
              <a:t>https://simpsons.fandom.com/pt/wiki/O_Nascimento_de_Vênus_-_Pintura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4572000" y="1763750"/>
            <a:ext cx="4352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https://www.youtube.com/watch?v=voHJ5eVLr80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O Nascimento de Vênus - Cultura pop</a:t>
            </a:r>
            <a:endParaRPr/>
          </a:p>
        </p:txBody>
      </p:sp>
      <p:pic>
        <p:nvPicPr>
          <p:cNvPr descr="Uma imagem com texto, pintura, boneco, pintado&#10;&#10;Descrição gerada automaticamente" id="152" name="Google Shape;15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9505" y="1017725"/>
            <a:ext cx="3177813" cy="3628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m texto, artigos de cerâmica, tecido, porcelana&#10;&#10;Descrição gerada automaticamente" id="153" name="Google Shape;15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92" y="1017726"/>
            <a:ext cx="4160184" cy="362823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1040088" y="4620280"/>
            <a:ext cx="334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5"/>
              </a:rPr>
              <a:t>https://pt-br.facebook.com/leandrobrittoart/posts/920747898116028/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5459625" y="4613550"/>
            <a:ext cx="3177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http://apogeudoabismo.blogspot.com/2013/03/o-nascimento-de-venus-versao-vingadores.html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500"/>
              <a:t>Fotografia</a:t>
            </a:r>
            <a:r>
              <a:rPr lang="pt-PT" sz="2500"/>
              <a:t> da exposição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311700" y="464775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PT">
                <a:latin typeface="Oxygen"/>
                <a:ea typeface="Oxygen"/>
                <a:cs typeface="Oxygen"/>
                <a:sym typeface="Oxygen"/>
              </a:rPr>
              <a:t>https://www.artsteps.com/view/6252e78deaa8d8e12247e277?currentUser</a:t>
            </a:r>
            <a:endParaRPr b="0" i="0" sz="1400" u="none" cap="none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25" y="910725"/>
            <a:ext cx="6702805" cy="3597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867575"/>
            <a:ext cx="8520600" cy="4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PT"/>
              <a:t>Nascimento de Vênus é uma das obras primas de Botticelli e do renascimento italiano. Foi provavelmente encomendada pela familia Medici de Florença e retrata a criação da humanidade.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PT"/>
              <a:t>É uma das obras mais famosas da arte e é frequentemente reproduzida por artistas, meios de comunicação, entre outros. </a:t>
            </a:r>
            <a:endParaRPr/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Conclusões e recomendações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867575"/>
            <a:ext cx="8520600" cy="4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PT"/>
              <a:t>(pode usar mais do que um slide, se necessário)</a:t>
            </a:r>
            <a:endParaRPr/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500">
                <a:solidFill>
                  <a:srgbClr val="B7B7B7"/>
                </a:solidFill>
              </a:rPr>
              <a:t>Bibliografia (se considerar adequado) </a:t>
            </a:r>
            <a:endParaRPr sz="25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1" y="769850"/>
            <a:ext cx="5457088" cy="42257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lang="pt-P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“O Nascimento de Vênus” </a:t>
            </a:r>
            <a:r>
              <a:rPr b="0" i="0" lang="pt-P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retrata o desembarque na ilha de Chipre da deusa do amor e da beleza. Vênus está acima da valva de uma concha, pura e perfeita como uma pérola. Ela é acolhida por uma jovem, às vezes identificada com uma das Graças ou com a Hora da Primavera.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b="0" i="0" lang="pt-P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muito provável que o cliente da obra tenha sido membro da família Medici, embora não haja notícias da pintura antes de 1550, quando Giorgio Vasari a descreve na vila Medici de Castello. Essa hipótese também é apoiada pela representação de laranjeiras, consideradas um emblema </a:t>
            </a:r>
            <a:r>
              <a:rPr lang="pt-P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pt-P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edici para a assonância entre o nome da família e aquele com o qual essas plantas eram conhecidas, "mala medica".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✔"/>
            </a:pPr>
            <a:r>
              <a:rPr b="0" i="0" lang="pt-P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 obra foi feita sobre tela, um apoio frequentemente usado no século XV para pinturas decorativas destinadas a lares imponentes.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Font typeface="Noto Sans Symbols"/>
              <a:buChar char="✔"/>
            </a:pPr>
            <a:r>
              <a:rPr b="0" i="0" lang="pt-P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Botticelli inspira-se em estátuas da idade clássica para a rep</a:t>
            </a:r>
            <a:r>
              <a:rPr lang="pt-P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resentação de Vénus, </a:t>
            </a:r>
            <a:r>
              <a:rPr b="0" i="0" lang="pt-P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mesmo o par dos Ventos que voa abraçado é uma citação de uma obra antiga, uma joia da era helenística de </a:t>
            </a:r>
            <a:r>
              <a:rPr lang="pt-PT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propriedade de Lorenzo, o Magnífico.</a:t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Nascimento de Vênus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descr="Uma imagem com mesa&#10;&#10;Descrição gerada automaticamente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1010" y="2739013"/>
            <a:ext cx="2461660" cy="2207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m texto, tecido&#10;&#10;Descrição gerada automaticamente" id="68" name="Google Shape;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8789" y="793848"/>
            <a:ext cx="3138658" cy="195904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46527" y="4684740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b="0" i="0" lang="pt-PT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https://www.uffizi.it/opere/nascita-di-venere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212746" y="483500"/>
            <a:ext cx="21755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Nascimento de Vênus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199305"/>
            <a:ext cx="8520600" cy="59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Nascimento de Vênus – No Museu “Galleria degli Uffizi”</a:t>
            </a:r>
            <a:endParaRPr/>
          </a:p>
        </p:txBody>
      </p:sp>
      <p:pic>
        <p:nvPicPr>
          <p:cNvPr descr="Uma imagem com texto, interior&#10;&#10;Descrição gerada automaticamente"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89704"/>
            <a:ext cx="9144000" cy="403779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78224" y="4827495"/>
            <a:ext cx="61125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da visita virtual: </a:t>
            </a:r>
            <a:r>
              <a:rPr b="0" i="0" lang="pt-PT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https://artsandculture.google.com/partner/uffizi-gallery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71450" y="445025"/>
            <a:ext cx="8877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Nascimento de Vênus – nas moedas </a:t>
            </a:r>
            <a:r>
              <a:rPr lang="pt-PT" sz="2500">
                <a:solidFill>
                  <a:srgbClr val="000000"/>
                </a:solidFill>
              </a:rPr>
              <a:t>europeias</a:t>
            </a:r>
            <a:r>
              <a:rPr lang="pt-PT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PT" sz="2500">
                <a:solidFill>
                  <a:srgbClr val="000000"/>
                </a:solidFill>
              </a:rPr>
              <a:t>“</a:t>
            </a:r>
            <a:r>
              <a:rPr lang="pt-PT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italianas</a:t>
            </a:r>
            <a:r>
              <a:rPr lang="pt-PT" sz="2500">
                <a:solidFill>
                  <a:srgbClr val="000000"/>
                </a:solidFill>
              </a:rPr>
              <a:t>”</a:t>
            </a:r>
            <a:endParaRPr sz="2500"/>
          </a:p>
        </p:txBody>
      </p:sp>
      <p:pic>
        <p:nvPicPr>
          <p:cNvPr descr="Uma imagem com texto, moeda&#10;&#10;Descrição gerada automaticamente" id="83" name="Google Shape;83;p16"/>
          <p:cNvPicPr preferRelativeResize="0"/>
          <p:nvPr/>
        </p:nvPicPr>
        <p:blipFill rotWithShape="1">
          <a:blip r:embed="rId3">
            <a:alphaModFix/>
          </a:blip>
          <a:srcRect b="26477" l="0" r="0" t="17134"/>
          <a:stretch/>
        </p:blipFill>
        <p:spPr>
          <a:xfrm>
            <a:off x="2147224" y="1249303"/>
            <a:ext cx="4587649" cy="344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14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O Nascimento de Vênus - Video sobre obra</a:t>
            </a:r>
            <a:br>
              <a:rPr b="0" i="0" lang="pt-P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311700" y="787600"/>
            <a:ext cx="8679900" cy="400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https://www.youtube.com/watch?v=Ng0qn-rsdm4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ma imagem com texto, captura de ecrã, monitor, interior&#10;&#10;Descrição gerada automaticamente"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205" y="1415303"/>
            <a:ext cx="3877512" cy="2074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m texto, monitor, interior, ecrã&#10;&#10;Descrição gerada automaticamente" id="91" name="Google Shape;9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1284" y="2807326"/>
            <a:ext cx="3921016" cy="21212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311700" y="3489513"/>
            <a:ext cx="25616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Palavra chave no youtube “birth of venus” 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4911637" y="2094696"/>
            <a:ext cx="4079963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Vídeo sobre a obra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https://www.youtube.com/watch?v=Ng0qn-rsdm4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1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O Nascimento de Vênus – Video inspirado na obra</a:t>
            </a:r>
            <a:endParaRPr/>
          </a:p>
        </p:txBody>
      </p:sp>
      <p:pic>
        <p:nvPicPr>
          <p:cNvPr descr="Uma imagem com texto, captura de ecrã, ecrã&#10;&#10;Descrição gerada automaticamente" id="99" name="Google Shape;9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753075"/>
            <a:ext cx="6427694" cy="344633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/>
          <p:nvPr/>
        </p:nvSpPr>
        <p:spPr>
          <a:xfrm>
            <a:off x="4773706" y="847165"/>
            <a:ext cx="1862418" cy="24204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25400">
            <a:solidFill>
              <a:srgbClr val="006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Palavra chave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5158156" y="1397137"/>
            <a:ext cx="1640541" cy="47064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25400">
            <a:solidFill>
              <a:srgbClr val="006E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Vídeo escolhido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311700" y="4390425"/>
            <a:ext cx="51571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do vídeo: </a:t>
            </a:r>
            <a:r>
              <a:rPr b="0" i="0" lang="pt-PT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https://www.youtube.com/watch?v=lfwycQ5e1iY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Pesquisa google “criação de Vénus”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825" y="1017725"/>
            <a:ext cx="437233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3201800" y="4165075"/>
            <a:ext cx="2760300" cy="61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recriação Simpsons</a:t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 rot="-1180536">
            <a:off x="4413456" y="3177966"/>
            <a:ext cx="2760367" cy="6181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recriação</a:t>
            </a:r>
            <a:endParaRPr/>
          </a:p>
        </p:txBody>
      </p:sp>
      <p:sp>
        <p:nvSpPr>
          <p:cNvPr id="111" name="Google Shape;111;p19"/>
          <p:cNvSpPr txBox="1"/>
          <p:nvPr/>
        </p:nvSpPr>
        <p:spPr>
          <a:xfrm>
            <a:off x="311700" y="1492500"/>
            <a:ext cx="358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4"/>
              </a:rPr>
              <a:t>https://www.google.com/search?q=cria%C3%A7%C3%A3o+de+V%C3%A9nus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Palavras-chave: “criação de Vénus capa de revista”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125" y="1172625"/>
            <a:ext cx="4607025" cy="3866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36425" y="1740450"/>
            <a:ext cx="3346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4"/>
              </a:rPr>
              <a:t>https://www.google.com/search?q=Cria%C3%A7%C3%A3o+de+v%C3%A9nus+capa+de+revista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1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O Nascimento de Vênus - Cultura pop</a:t>
            </a:r>
            <a:endParaRPr/>
          </a:p>
        </p:txBody>
      </p:sp>
      <p:pic>
        <p:nvPicPr>
          <p:cNvPr descr="Uma imagem com texto, pessoa&#10;&#10;Descrição gerada automaticamente" id="124" name="Google Shape;12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3504" y="943889"/>
            <a:ext cx="3861842" cy="38618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m texto, pessoa&#10;&#10;Descrição gerada automaticamente" id="125" name="Google Shape;12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600" y="1288088"/>
            <a:ext cx="2380100" cy="317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460588" y="866688"/>
            <a:ext cx="132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4765825" y="4805725"/>
            <a:ext cx="45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u="sng">
                <a:solidFill>
                  <a:schemeClr val="hlink"/>
                </a:solidFill>
                <a:hlinkClick r:id="rId5"/>
              </a:rPr>
              <a:t>https://soundcloud.com/blackpopblack/venus-lady-gaga-beat-beat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8" name="Google Shape;128;p21"/>
          <p:cNvSpPr txBox="1"/>
          <p:nvPr/>
        </p:nvSpPr>
        <p:spPr>
          <a:xfrm>
            <a:off x="240725" y="4573750"/>
            <a:ext cx="3747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u="sng">
                <a:solidFill>
                  <a:schemeClr val="hlink"/>
                </a:solidFill>
                <a:hlinkClick r:id="rId6"/>
              </a:rPr>
              <a:t>https://www.uol.com.br/universa/noticias/redacao/2017/12/01/lea-t-vira-venus-em-capa-de-revista-e-repensa-os-padroes-de-feminino.htm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